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57" r:id="rId5"/>
    <p:sldId id="261" r:id="rId6"/>
    <p:sldId id="260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23021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04239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84341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55010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76114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54713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34886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36408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19825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90968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195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8E7F-3EB2-4551-ADC6-781F821815AE}" type="datetimeFigureOut">
              <a:rPr lang="en-SG" smtClean="0"/>
              <a:t>5/6/2020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617F9-388A-490D-8946-0C5F1DB52B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2336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25511" y="-1015273"/>
            <a:ext cx="6464481" cy="861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404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22024" y="-888931"/>
            <a:ext cx="6474806" cy="8633075"/>
          </a:xfrm>
        </p:spPr>
      </p:pic>
    </p:spTree>
    <p:extLst>
      <p:ext uri="{BB962C8B-B14F-4D97-AF65-F5344CB8AC3E}">
        <p14:creationId xmlns:p14="http://schemas.microsoft.com/office/powerpoint/2010/main" val="1803719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22542" y="-398462"/>
            <a:ext cx="6000750" cy="800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479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36051" y="-496252"/>
            <a:ext cx="5719898" cy="76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21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021263" y="-878093"/>
            <a:ext cx="6210982" cy="828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6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137886" y="-879634"/>
            <a:ext cx="6632258" cy="884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58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985757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989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479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857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48800" y="-1082399"/>
            <a:ext cx="6494399" cy="8659200"/>
          </a:xfrm>
        </p:spPr>
      </p:pic>
    </p:spTree>
    <p:extLst>
      <p:ext uri="{BB962C8B-B14F-4D97-AF65-F5344CB8AC3E}">
        <p14:creationId xmlns:p14="http://schemas.microsoft.com/office/powerpoint/2010/main" val="275467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3495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Alvin Tan Kuang Shuan</dc:creator>
  <cp:lastModifiedBy>Alvin Tan Kuang Shuan</cp:lastModifiedBy>
  <cp:revision>4</cp:revision>
  <dcterms:created xsi:type="dcterms:W3CDTF">2020-06-05T02:26:09Z</dcterms:created>
  <dcterms:modified xsi:type="dcterms:W3CDTF">2020-06-07T12:41:11Z</dcterms:modified>
</cp:coreProperties>
</file>

<file path=docProps/thumbnail.jpeg>
</file>